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96" r:id="rId25"/>
    <p:sldId id="297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5" r:id="rId41"/>
    <p:sldId id="293" r:id="rId42"/>
    <p:sldId id="294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9357A-5A3F-4E59-AA82-000B5E22CDFE}" type="datetimeFigureOut">
              <a:rPr lang="en-US" smtClean="0"/>
              <a:pPr/>
              <a:t>6/1/2011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7C8F2-C546-434A-BA0D-28FF472CB7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onna\Documents\PNWBOCES\Zoe_Keating_-_01_-_Optimist%20free%20music%20archieve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onna\Documents\PNWBOCES\Zoe_Keating_-_01_-_Optimist%20free%20music%20archieve.mp3" TargetMode="Externa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27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12" Type="http://schemas.openxmlformats.org/officeDocument/2006/relationships/image" Target="../media/image2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5" Type="http://schemas.openxmlformats.org/officeDocument/2006/relationships/image" Target="../media/image19.gif"/><Relationship Id="rId15" Type="http://schemas.openxmlformats.org/officeDocument/2006/relationships/image" Target="../media/image29.gif"/><Relationship Id="rId10" Type="http://schemas.openxmlformats.org/officeDocument/2006/relationships/image" Target="../media/image24.gif"/><Relationship Id="rId4" Type="http://schemas.openxmlformats.org/officeDocument/2006/relationships/image" Target="../media/image18.gif"/><Relationship Id="rId9" Type="http://schemas.openxmlformats.org/officeDocument/2006/relationships/image" Target="../media/image23.gif"/><Relationship Id="rId14" Type="http://schemas.openxmlformats.org/officeDocument/2006/relationships/image" Target="../media/image28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5625" t="16000" r="26204" b="22000"/>
          <a:stretch>
            <a:fillRect/>
          </a:stretch>
        </p:blipFill>
        <p:spPr bwMode="auto">
          <a:xfrm>
            <a:off x="0" y="0"/>
            <a:ext cx="9144000" cy="717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oe_Keating_-_01_-_Optimist free music archiev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80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457200" y="192866"/>
            <a:ext cx="8229600" cy="87393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John is</a:t>
            </a: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219200" y="923906"/>
            <a:ext cx="670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/>
              <a:t>Coeus – Greek Titan of intellect and the axis of heaven around which the constellations revolved. </a:t>
            </a:r>
          </a:p>
        </p:txBody>
      </p:sp>
      <p:pic>
        <p:nvPicPr>
          <p:cNvPr id="19" name="Content Placeholder 8" descr="constellations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600200"/>
            <a:ext cx="8001000" cy="4578882"/>
          </a:xfrm>
          <a:prstGeom prst="rect">
            <a:avLst/>
          </a:prstGeom>
        </p:spPr>
      </p:pic>
      <p:sp>
        <p:nvSpPr>
          <p:cNvPr id="20" name="5-Point Star 19"/>
          <p:cNvSpPr/>
          <p:nvPr/>
        </p:nvSpPr>
        <p:spPr>
          <a:xfrm>
            <a:off x="914400" y="2173421"/>
            <a:ext cx="2438400" cy="201757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5-Point Star 20"/>
          <p:cNvSpPr/>
          <p:nvPr/>
        </p:nvSpPr>
        <p:spPr>
          <a:xfrm>
            <a:off x="5486400" y="3773621"/>
            <a:ext cx="2819400" cy="201757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5-Point Star 21"/>
          <p:cNvSpPr/>
          <p:nvPr/>
        </p:nvSpPr>
        <p:spPr>
          <a:xfrm>
            <a:off x="2667000" y="4377813"/>
            <a:ext cx="1676400" cy="126098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5029200" y="2296816"/>
            <a:ext cx="1752600" cy="151318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200400" y="2095418"/>
            <a:ext cx="2438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Thank you for  …</a:t>
            </a:r>
          </a:p>
        </p:txBody>
      </p: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1524000" y="2962296"/>
            <a:ext cx="137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/>
              <a:t>your dedication to the field of library </a:t>
            </a:r>
          </a:p>
          <a:p>
            <a:pPr algn="ctr"/>
            <a:r>
              <a:rPr lang="en-US" sz="1200" b="1"/>
              <a:t>science</a:t>
            </a: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6172200" y="4486296"/>
            <a:ext cx="144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/>
              <a:t>motivating us to stay  current</a:t>
            </a:r>
          </a:p>
          <a:p>
            <a:pPr algn="ctr"/>
            <a:r>
              <a:rPr lang="en-US" sz="1200" b="1"/>
              <a:t>&amp; improve our practice</a:t>
            </a:r>
          </a:p>
        </p:txBody>
      </p: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5334000" y="2895600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 your sense of humor </a:t>
            </a: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2895600" y="4829114"/>
            <a:ext cx="114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/>
              <a:t>your tireless support</a:t>
            </a:r>
          </a:p>
        </p:txBody>
      </p:sp>
      <p:sp>
        <p:nvSpPr>
          <p:cNvPr id="29" name="TextBox 18"/>
          <p:cNvSpPr txBox="1">
            <a:spLocks noChangeArrowheads="1"/>
          </p:cNvSpPr>
          <p:nvPr/>
        </p:nvSpPr>
        <p:spPr bwMode="auto">
          <a:xfrm>
            <a:off x="5867400" y="6194324"/>
            <a:ext cx="304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/>
              <a:t>Thank you so much, John!</a:t>
            </a:r>
          </a:p>
          <a:p>
            <a:r>
              <a:rPr lang="en-US" sz="1400"/>
              <a:t>-Cathy Gelman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57200" y="6189602"/>
            <a:ext cx="54864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800"/>
              <a:t>Star Map of Southern Skies [Online Image]Available: http://www.gravitywarpdrive.com/Constellation__Reticulum.htm</a:t>
            </a:r>
          </a:p>
        </p:txBody>
      </p:sp>
    </p:spTree>
  </p:cSld>
  <p:clrMapOvr>
    <a:masterClrMapping/>
  </p:clrMapOvr>
  <p:transition advTm="1489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457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4375" t="20000" r="51875" b="24000"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59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82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9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65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16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4384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5000" y="5410200"/>
            <a:ext cx="7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l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8800" y="5410200"/>
            <a:ext cx="15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</a:rPr>
              <a:t>l</a:t>
            </a:r>
          </a:p>
        </p:txBody>
      </p:sp>
    </p:spTree>
  </p:cSld>
  <p:clrMapOvr>
    <a:masterClrMapping/>
  </p:clrMapOvr>
  <p:transition advTm="1081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0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64926"/>
            <a:ext cx="9144000" cy="702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608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5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353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16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591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51875" t="18000" r="2500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Zoe_Keating_-_01_-_Optimist free music archiev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4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4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heathersanimations.com/books/book9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1088" y="3760788"/>
            <a:ext cx="1331912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://www.heathersanimations.com/alphabets/abc5_files/ABC4300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788" y="1147763"/>
            <a:ext cx="1497012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://www.heathersanimations.com/alphabets/abc5_files/ABC4300H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5725" y="928688"/>
            <a:ext cx="1323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www.heathersanimations.com/alphabets/abc5_files/ABC4300A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2463" y="1487488"/>
            <a:ext cx="13319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ttp://www.heathersanimations.com/alphabets/abc5_files/ABC4300N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6088" y="1852613"/>
            <a:ext cx="1184275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http://www.heathersanimations.com/alphabets/abc5_files/ABC4300K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97288" y="1312863"/>
            <a:ext cx="1363662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www.heathersanimations.com/alphabets/abc5_files/ABC4300Y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6163" y="1044575"/>
            <a:ext cx="1474787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http://www.heathersanimations.com/alphabets/abc5_files/ABC4300O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00700" y="1604963"/>
            <a:ext cx="13446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8" descr="http://www.heathersanimations.com/alphabets/abc5_files/ABC4300U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07188" y="1289050"/>
            <a:ext cx="1293812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274888" y="3038475"/>
            <a:ext cx="4670425" cy="1503363"/>
            <a:chOff x="2274137" y="3038049"/>
            <a:chExt cx="4670801" cy="1503560"/>
          </a:xfrm>
        </p:grpSpPr>
        <p:pic>
          <p:nvPicPr>
            <p:cNvPr id="12" name="Picture 24" descr="http://www.heathersanimations.com/alphabets/abc34_files/ABC4200N.gif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802417" y="3041344"/>
              <a:ext cx="1142521" cy="1386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5"/>
            <p:cNvGrpSpPr>
              <a:grpSpLocks/>
            </p:cNvGrpSpPr>
            <p:nvPr/>
          </p:nvGrpSpPr>
          <p:grpSpPr bwMode="auto">
            <a:xfrm>
              <a:off x="2274136" y="3038049"/>
              <a:ext cx="3326308" cy="1503560"/>
              <a:chOff x="2274136" y="3038049"/>
              <a:chExt cx="3351565" cy="1503560"/>
            </a:xfrm>
          </p:grpSpPr>
          <p:pic>
            <p:nvPicPr>
              <p:cNvPr id="14" name="Picture 20" descr="http://www.heathersanimations.com/alphabets/abc34_files/ABC4200J.gif"/>
              <p:cNvPicPr>
                <a:picLocks noChangeAspect="1" noChangeArrowheads="1" noCrop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74136" y="3038049"/>
                <a:ext cx="743518" cy="1503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22" descr="http://www.heathersanimations.com/alphabets/abc34_files/ABC4200O.gif"/>
              <p:cNvPicPr>
                <a:picLocks noChangeAspect="1" noChangeArrowheads="1" noCrop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3286771" y="3038049"/>
                <a:ext cx="1124376" cy="1445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26" descr="http://www.heathersanimations.com/alphabets/abc34_files/ABC4200H.gif"/>
              <p:cNvPicPr>
                <a:picLocks noChangeAspect="1" noChangeArrowheads="1" noCrop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4495735" y="3038049"/>
                <a:ext cx="1129966" cy="1389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7" name="Rectangle 16"/>
          <p:cNvSpPr/>
          <p:nvPr/>
        </p:nvSpPr>
        <p:spPr>
          <a:xfrm>
            <a:off x="911982" y="5029200"/>
            <a:ext cx="69342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You will be so missed!!</a:t>
            </a:r>
            <a:r>
              <a:rPr lang="en-US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62600" y="6019801"/>
            <a:ext cx="2514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Liz Krieger</a:t>
            </a:r>
            <a:endParaRPr lang="en-US" sz="2400" b="1" dirty="0"/>
          </a:p>
        </p:txBody>
      </p:sp>
    </p:spTree>
    <p:custDataLst>
      <p:tags r:id="rId1"/>
    </p:custDataLst>
  </p:cSld>
  <p:clrMapOvr>
    <a:masterClrMapping/>
  </p:clrMapOvr>
  <p:transition advTm="163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John is our champion!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4876800"/>
            <a:ext cx="6400800" cy="762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Lakeland Librarians</a:t>
            </a:r>
          </a:p>
        </p:txBody>
      </p:sp>
      <p:pic>
        <p:nvPicPr>
          <p:cNvPr id="4" name="Picture 4" descr="superhero_man_flying_hg_clr_18718_0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3263" y="1762125"/>
            <a:ext cx="2657475" cy="3333750"/>
          </a:xfrm>
          <a:prstGeom prst="rect">
            <a:avLst/>
          </a:prstGeom>
          <a:noFill/>
        </p:spPr>
      </p:pic>
    </p:spTree>
  </p:cSld>
  <p:clrMapOvr>
    <a:masterClrMapping/>
  </p:clrMapOvr>
  <p:transition advTm="8845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84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8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204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5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95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04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252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648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67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29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327" r="2500" b="23000"/>
          <a:stretch>
            <a:fillRect/>
          </a:stretch>
        </p:blipFill>
        <p:spPr bwMode="auto">
          <a:xfrm>
            <a:off x="0" y="0"/>
            <a:ext cx="9144000" cy="688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6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3125" t="18000" r="51875" b="24000"/>
          <a:stretch>
            <a:fillRect/>
          </a:stretch>
        </p:blipFill>
        <p:spPr bwMode="auto">
          <a:xfrm>
            <a:off x="0" y="-1"/>
            <a:ext cx="9144000" cy="687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785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3125" b="24000"/>
          <a:stretch>
            <a:fillRect/>
          </a:stretch>
        </p:blipFill>
        <p:spPr bwMode="auto">
          <a:xfrm>
            <a:off x="0" y="-1"/>
            <a:ext cx="9144000" cy="687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5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89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20000" r="3125" b="25000"/>
          <a:stretch>
            <a:fillRect/>
          </a:stretch>
        </p:blipFill>
        <p:spPr bwMode="auto">
          <a:xfrm>
            <a:off x="0" y="0"/>
            <a:ext cx="9144000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382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576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5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0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547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704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206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81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3125" t="18000" r="51875" b="25000"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243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Music Credit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Keating, Zoe. "Optimist." </a:t>
            </a:r>
            <a:r>
              <a:rPr lang="en-US" i="1" dirty="0" smtClean="0"/>
              <a:t>Into the Trees</a:t>
            </a:r>
            <a:r>
              <a:rPr lang="en-US" dirty="0" smtClean="0"/>
              <a:t>. CASH Music. </a:t>
            </a:r>
            <a:r>
              <a:rPr lang="en-US" dirty="0" err="1" smtClean="0"/>
              <a:t>n.d</a:t>
            </a:r>
            <a:r>
              <a:rPr lang="en-US" dirty="0" smtClean="0"/>
              <a:t>. </a:t>
            </a:r>
            <a:r>
              <a:rPr lang="en-US" i="1" dirty="0" smtClean="0"/>
              <a:t>FreeMusicArchive.org</a:t>
            </a:r>
            <a:r>
              <a:rPr lang="en-US" dirty="0" smtClean="0"/>
              <a:t>. Web. 29 May 2011. &lt;http://freemusicarchive.org/music/Zo_Keating/Into_The_Trees/01_Optimist&gt;. </a:t>
            </a:r>
            <a:endParaRPr lang="en-US" dirty="0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3581400"/>
            <a:ext cx="1676400" cy="58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96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462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62200" y="55626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The </a:t>
            </a:r>
            <a:r>
              <a:rPr lang="en-US" b="1" dirty="0" err="1" smtClean="0">
                <a:solidFill>
                  <a:srgbClr val="00B0F0"/>
                </a:solidFill>
              </a:rPr>
              <a:t>Hendrick</a:t>
            </a:r>
            <a:r>
              <a:rPr lang="en-US" b="1" dirty="0" smtClean="0">
                <a:solidFill>
                  <a:srgbClr val="00B0F0"/>
                </a:solidFill>
              </a:rPr>
              <a:t> Hudson School Librarians</a:t>
            </a:r>
            <a:endParaRPr lang="en-US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advTm="975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500" t="18000" r="51875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612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51875" t="18000" r="2500" b="24000"/>
          <a:stretch>
            <a:fillRect/>
          </a:stretch>
        </p:blipFill>
        <p:spPr bwMode="auto">
          <a:xfrm>
            <a:off x="0" y="-1"/>
            <a:ext cx="9144000" cy="690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626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3502</TotalTime>
  <Words>126</Words>
  <Application>Microsoft Office PowerPoint</Application>
  <PresentationFormat>On-screen Show (4:3)</PresentationFormat>
  <Paragraphs>21</Paragraphs>
  <Slides>44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Music Credit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Donna</dc:creator>
  <cp:lastModifiedBy>Donna</cp:lastModifiedBy>
  <cp:revision>30</cp:revision>
  <dcterms:created xsi:type="dcterms:W3CDTF">2011-05-28T12:25:44Z</dcterms:created>
  <dcterms:modified xsi:type="dcterms:W3CDTF">2011-06-02T01:20:04Z</dcterms:modified>
</cp:coreProperties>
</file>